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s-D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3" d="100"/>
          <a:sy n="73" d="100"/>
        </p:scale>
        <p:origin x="58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86AA337-CDF1-4DA5-8188-34B15934A2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DO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1BF3739-8291-483F-9C91-3922238DBB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D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F41CBC6-7B52-4550-A618-5D6AD160F9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1E6F8-B835-4961-AE29-2A077F8EB1E1}" type="datetimeFigureOut">
              <a:rPr lang="es-DO" smtClean="0"/>
              <a:t>14/12/2020</a:t>
            </a:fld>
            <a:endParaRPr lang="es-D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14EE928-CCF9-48EE-9325-9FDC0F23A8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0C47D42-3982-4159-9D3C-21B3B0C43D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2E8E9-8F84-440E-8E2E-9931944B5CC0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7354341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6110435-0921-44BA-A7E4-592B1C8E51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D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1029389-F2B5-4D53-BE7F-E4B3099905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D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CCA9C53-2706-4BFE-83D4-C433BB7624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1E6F8-B835-4961-AE29-2A077F8EB1E1}" type="datetimeFigureOut">
              <a:rPr lang="es-DO" smtClean="0"/>
              <a:t>14/12/2020</a:t>
            </a:fld>
            <a:endParaRPr lang="es-D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132FF1F-D13A-4BF8-B16B-4426A90DA3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1940A33-EE06-4884-8678-7EC5699F1D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2E8E9-8F84-440E-8E2E-9931944B5CC0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1286465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522332A1-383D-4941-BE6E-3CEA4B340F9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D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8E324546-E9E5-42A4-9F3B-3F0599A424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D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585A583-6205-4FBC-9094-9FCC0C5BBA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1E6F8-B835-4961-AE29-2A077F8EB1E1}" type="datetimeFigureOut">
              <a:rPr lang="es-DO" smtClean="0"/>
              <a:t>14/12/2020</a:t>
            </a:fld>
            <a:endParaRPr lang="es-D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C93170D-1FFE-49E5-9A9F-EB384AB6EE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76C15F1-56E2-4C0F-BE59-5961731519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2E8E9-8F84-440E-8E2E-9931944B5CC0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36410755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CA39E7E-D987-44C0-91F9-4BFCA4C19A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D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F8C2B78-9C82-440C-99F6-3FDEA0363E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D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E60B8BE-1340-49F5-8266-1D82F11819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1E6F8-B835-4961-AE29-2A077F8EB1E1}" type="datetimeFigureOut">
              <a:rPr lang="es-DO" smtClean="0"/>
              <a:t>14/12/2020</a:t>
            </a:fld>
            <a:endParaRPr lang="es-D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4CF2EAB-3502-456F-89B2-573686E39C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527A91B-9FB9-4227-A637-C92CEC1C56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2E8E9-8F84-440E-8E2E-9931944B5CC0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7996460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21FAA7E-2A84-4FCA-8530-B1B537E387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D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B2DACE0-E140-4148-8649-909712E2F5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73737B4-5FD0-4BB9-A6B4-7CA8145248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1E6F8-B835-4961-AE29-2A077F8EB1E1}" type="datetimeFigureOut">
              <a:rPr lang="es-DO" smtClean="0"/>
              <a:t>14/12/2020</a:t>
            </a:fld>
            <a:endParaRPr lang="es-D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7BAA8AB-901F-48DD-BC7E-01C6B7A0F1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863B6DC-C677-461C-BD8C-C9E3B470F9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2E8E9-8F84-440E-8E2E-9931944B5CC0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10575019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4EC3EEA-C3DA-4E8A-97BE-E9E24F234D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D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DC99B41-492D-4159-AC9C-B475B96C183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D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4653B10-C84B-40BA-ADC2-92CF50328E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D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397D3B8-F140-46EF-A89B-B399E12948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1E6F8-B835-4961-AE29-2A077F8EB1E1}" type="datetimeFigureOut">
              <a:rPr lang="es-DO" smtClean="0"/>
              <a:t>14/12/2020</a:t>
            </a:fld>
            <a:endParaRPr lang="es-D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E5A7734-D0A1-4270-B3EF-3F76F1AC6B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0E16B86-4E96-454C-A400-5ECD0785B8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2E8E9-8F84-440E-8E2E-9931944B5CC0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24430888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7566643-6AD6-4AB1-B74F-6FB7BEE79B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D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73C755F-21CB-44A5-8A81-F0D98BB888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E8DB055-14EC-4B6A-9FFD-7C7AB39D26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DO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54FCBCB-FBB6-4FA3-8F78-BD291227E76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3D6A7C5D-A023-4FE6-AEF6-B47661BEEFE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D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97BC8325-2AEB-4ABE-ABAB-83CF300120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1E6F8-B835-4961-AE29-2A077F8EB1E1}" type="datetimeFigureOut">
              <a:rPr lang="es-DO" smtClean="0"/>
              <a:t>14/12/2020</a:t>
            </a:fld>
            <a:endParaRPr lang="es-DO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3F4478BD-58FA-4CFC-A71E-6479B4783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F45C9131-B020-464C-9E03-C78D4B2401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2E8E9-8F84-440E-8E2E-9931944B5CC0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27586544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45FD2D9-DE56-4D16-96D2-44CE4784C5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D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414EF079-26D6-4A7D-BAE9-7576005C59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1E6F8-B835-4961-AE29-2A077F8EB1E1}" type="datetimeFigureOut">
              <a:rPr lang="es-DO" smtClean="0"/>
              <a:t>14/12/2020</a:t>
            </a:fld>
            <a:endParaRPr lang="es-D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20B28DC8-FF76-4E3A-8582-55B34B6546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6199D5C2-54D8-48A0-ABE6-B655933551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2E8E9-8F84-440E-8E2E-9931944B5CC0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32356910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32E3C42E-D865-42D6-986A-447C43B2CC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1E6F8-B835-4961-AE29-2A077F8EB1E1}" type="datetimeFigureOut">
              <a:rPr lang="es-DO" smtClean="0"/>
              <a:t>14/12/2020</a:t>
            </a:fld>
            <a:endParaRPr lang="es-DO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F09991F1-5FD8-4540-B816-847BA57AE8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577C2D2A-7BDD-4CD9-9DBC-AB02DCBB2A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2E8E9-8F84-440E-8E2E-9931944B5CC0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26511986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1F5469C-ADA0-4D05-B3D1-74CFFE3A74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D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2A6B448-0F4E-40B5-8CC6-A4F1E2419F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D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D401831-7DE3-4BBF-8EEE-CED852120F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61959B0-C8E9-4F62-AF01-5D3408AC78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1E6F8-B835-4961-AE29-2A077F8EB1E1}" type="datetimeFigureOut">
              <a:rPr lang="es-DO" smtClean="0"/>
              <a:t>14/12/2020</a:t>
            </a:fld>
            <a:endParaRPr lang="es-D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1F851A2-399F-4E56-A7B4-F6DFD60479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BDB0FF3-4397-44F4-BD2B-8740A27343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2E8E9-8F84-440E-8E2E-9931944B5CC0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25699656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9F9E6FC-A9E7-49B5-A043-1E0E2A2319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D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58C8CDAA-C60F-47EF-B2AE-410720F7EA4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D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CF63A350-5110-4DF5-A837-3987D91E24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45FEC08-335E-4C5C-AA4A-A0046C63B8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1E6F8-B835-4961-AE29-2A077F8EB1E1}" type="datetimeFigureOut">
              <a:rPr lang="es-DO" smtClean="0"/>
              <a:t>14/12/2020</a:t>
            </a:fld>
            <a:endParaRPr lang="es-D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04E16E7-E49E-46A8-90B2-8654959FA6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D68D8E2-44F4-4254-8949-7CDBD2EF6D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2E8E9-8F84-440E-8E2E-9931944B5CC0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16784767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28F38439-5D1A-46CF-A0EF-792614D43B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D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A14D212-6496-4AB8-AD68-F1965923E2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D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C5870B3-2389-48D4-A8EE-6A458775B6F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41E6F8-B835-4961-AE29-2A077F8EB1E1}" type="datetimeFigureOut">
              <a:rPr lang="es-DO" smtClean="0"/>
              <a:t>14/12/2020</a:t>
            </a:fld>
            <a:endParaRPr lang="es-D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F606D01-687C-4951-A265-FC9228B4F43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D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4A198BD-1EA9-4E97-8F7F-39318AA0C0B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22E8E9-8F84-440E-8E2E-9931944B5CC0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41019579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D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o 3">
            <a:extLst>
              <a:ext uri="{FF2B5EF4-FFF2-40B4-BE49-F238E27FC236}">
                <a16:creationId xmlns:a16="http://schemas.microsoft.com/office/drawing/2014/main" id="{29C935AB-C59A-4100-918E-B9DD58282D44}"/>
              </a:ext>
            </a:extLst>
          </p:cNvPr>
          <p:cNvGrpSpPr/>
          <p:nvPr/>
        </p:nvGrpSpPr>
        <p:grpSpPr>
          <a:xfrm>
            <a:off x="283842" y="414714"/>
            <a:ext cx="6523809" cy="6028571"/>
            <a:chOff x="283842" y="414714"/>
            <a:chExt cx="6523809" cy="6028571"/>
          </a:xfrm>
        </p:grpSpPr>
        <p:grpSp>
          <p:nvGrpSpPr>
            <p:cNvPr id="5" name="Grupo 4">
              <a:extLst>
                <a:ext uri="{FF2B5EF4-FFF2-40B4-BE49-F238E27FC236}">
                  <a16:creationId xmlns:a16="http://schemas.microsoft.com/office/drawing/2014/main" id="{FBEA340C-71F5-4402-BC13-35B5872D893C}"/>
                </a:ext>
              </a:extLst>
            </p:cNvPr>
            <p:cNvGrpSpPr/>
            <p:nvPr/>
          </p:nvGrpSpPr>
          <p:grpSpPr>
            <a:xfrm>
              <a:off x="283842" y="414714"/>
              <a:ext cx="6523809" cy="6028571"/>
              <a:chOff x="367732" y="414714"/>
              <a:chExt cx="6523809" cy="6028571"/>
            </a:xfrm>
          </p:grpSpPr>
          <p:pic>
            <p:nvPicPr>
              <p:cNvPr id="7" name="Imagen 6" descr="Texto&#10;&#10;Descripción generada automáticamente">
                <a:extLst>
                  <a:ext uri="{FF2B5EF4-FFF2-40B4-BE49-F238E27FC236}">
                    <a16:creationId xmlns:a16="http://schemas.microsoft.com/office/drawing/2014/main" id="{9FC26B0B-0059-4670-9323-DD0755B2AF7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67732" y="414714"/>
                <a:ext cx="6523809" cy="6028571"/>
              </a:xfrm>
              <a:prstGeom prst="rect">
                <a:avLst/>
              </a:prstGeom>
            </p:spPr>
          </p:pic>
          <p:sp>
            <p:nvSpPr>
              <p:cNvPr id="8" name="CuadroTexto 7">
                <a:extLst>
                  <a:ext uri="{FF2B5EF4-FFF2-40B4-BE49-F238E27FC236}">
                    <a16:creationId xmlns:a16="http://schemas.microsoft.com/office/drawing/2014/main" id="{A49DCE62-5B4D-4748-A4DD-BE22C0C5CD99}"/>
                  </a:ext>
                </a:extLst>
              </p:cNvPr>
              <p:cNvSpPr txBox="1"/>
              <p:nvPr/>
            </p:nvSpPr>
            <p:spPr>
              <a:xfrm>
                <a:off x="377351" y="3994981"/>
                <a:ext cx="651419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DO" sz="3600" b="1" dirty="0">
                    <a:solidFill>
                      <a:srgbClr val="C00000"/>
                    </a:solidFill>
                  </a:rPr>
                  <a:t>Silvio Cuevas</a:t>
                </a:r>
              </a:p>
            </p:txBody>
          </p:sp>
          <p:sp>
            <p:nvSpPr>
              <p:cNvPr id="9" name="CuadroTexto 8">
                <a:extLst>
                  <a:ext uri="{FF2B5EF4-FFF2-40B4-BE49-F238E27FC236}">
                    <a16:creationId xmlns:a16="http://schemas.microsoft.com/office/drawing/2014/main" id="{1E957A3F-9642-4495-A29E-0E0F9120BAD5}"/>
                  </a:ext>
                </a:extLst>
              </p:cNvPr>
              <p:cNvSpPr txBox="1"/>
              <p:nvPr/>
            </p:nvSpPr>
            <p:spPr>
              <a:xfrm>
                <a:off x="2032960" y="4535070"/>
                <a:ext cx="3161443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s-DO" sz="2800" b="1" dirty="0">
                    <a:solidFill>
                      <a:srgbClr val="C00000"/>
                    </a:solidFill>
                  </a:rPr>
                  <a:t> </a:t>
                </a:r>
                <a:r>
                  <a:rPr lang="es-DO" sz="2800" b="1" dirty="0" err="1">
                    <a:solidFill>
                      <a:srgbClr val="C00000"/>
                    </a:solidFill>
                  </a:rPr>
                  <a:t>Enc</a:t>
                </a:r>
                <a:r>
                  <a:rPr lang="es-DO" sz="2800" b="1" dirty="0">
                    <a:solidFill>
                      <a:srgbClr val="C00000"/>
                    </a:solidFill>
                  </a:rPr>
                  <a:t>. Seguridad Civil</a:t>
                </a:r>
              </a:p>
            </p:txBody>
          </p:sp>
          <p:sp>
            <p:nvSpPr>
              <p:cNvPr id="10" name="CuadroTexto 9">
                <a:extLst>
                  <a:ext uri="{FF2B5EF4-FFF2-40B4-BE49-F238E27FC236}">
                    <a16:creationId xmlns:a16="http://schemas.microsoft.com/office/drawing/2014/main" id="{91AF1AAA-976D-4EC8-B121-DD16F1665F72}"/>
                  </a:ext>
                </a:extLst>
              </p:cNvPr>
              <p:cNvSpPr txBox="1"/>
              <p:nvPr/>
            </p:nvSpPr>
            <p:spPr>
              <a:xfrm>
                <a:off x="1694751" y="5032852"/>
                <a:ext cx="3694127" cy="13849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DO" sz="2800" dirty="0"/>
                  <a:t>En caso de perdida del carnet favor de llamar al</a:t>
                </a:r>
              </a:p>
              <a:p>
                <a:pPr algn="ctr"/>
                <a:r>
                  <a:rPr lang="es-DO" sz="2800" dirty="0"/>
                  <a:t>809-540-4010 ext. 2115</a:t>
                </a:r>
              </a:p>
            </p:txBody>
          </p:sp>
        </p:grpSp>
        <p:pic>
          <p:nvPicPr>
            <p:cNvPr id="6" name="Imagen 5">
              <a:extLst>
                <a:ext uri="{FF2B5EF4-FFF2-40B4-BE49-F238E27FC236}">
                  <a16:creationId xmlns:a16="http://schemas.microsoft.com/office/drawing/2014/main" id="{B6B61DEC-7C70-4260-9347-3067BEF19AB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628087" y="1911303"/>
              <a:ext cx="1835317" cy="2106471"/>
            </a:xfrm>
            <a:prstGeom prst="rect">
              <a:avLst/>
            </a:prstGeom>
          </p:spPr>
        </p:pic>
      </p:grpSp>
      <p:cxnSp>
        <p:nvCxnSpPr>
          <p:cNvPr id="13" name="Conector recto de flecha 12">
            <a:extLst>
              <a:ext uri="{FF2B5EF4-FFF2-40B4-BE49-F238E27FC236}">
                <a16:creationId xmlns:a16="http://schemas.microsoft.com/office/drawing/2014/main" id="{FC3D371F-186A-4B9E-BA22-3AECD45736DB}"/>
              </a:ext>
            </a:extLst>
          </p:cNvPr>
          <p:cNvCxnSpPr/>
          <p:nvPr/>
        </p:nvCxnSpPr>
        <p:spPr>
          <a:xfrm flipH="1">
            <a:off x="4672668" y="1619075"/>
            <a:ext cx="2466363" cy="116607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uadroTexto 13">
            <a:extLst>
              <a:ext uri="{FF2B5EF4-FFF2-40B4-BE49-F238E27FC236}">
                <a16:creationId xmlns:a16="http://schemas.microsoft.com/office/drawing/2014/main" id="{B5D236DB-6E98-489F-8D03-90F6424E4F9D}"/>
              </a:ext>
            </a:extLst>
          </p:cNvPr>
          <p:cNvSpPr txBox="1"/>
          <p:nvPr/>
        </p:nvSpPr>
        <p:spPr>
          <a:xfrm>
            <a:off x="7139031" y="1359017"/>
            <a:ext cx="28866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DO" dirty="0"/>
              <a:t>Cambie la foto del empleado</a:t>
            </a:r>
          </a:p>
        </p:txBody>
      </p:sp>
      <p:cxnSp>
        <p:nvCxnSpPr>
          <p:cNvPr id="15" name="Conector recto de flecha 14">
            <a:extLst>
              <a:ext uri="{FF2B5EF4-FFF2-40B4-BE49-F238E27FC236}">
                <a16:creationId xmlns:a16="http://schemas.microsoft.com/office/drawing/2014/main" id="{061922DC-9AD1-4492-B7E8-CF6782D81587}"/>
              </a:ext>
            </a:extLst>
          </p:cNvPr>
          <p:cNvCxnSpPr/>
          <p:nvPr/>
        </p:nvCxnSpPr>
        <p:spPr>
          <a:xfrm flipH="1">
            <a:off x="4862818" y="3087977"/>
            <a:ext cx="2466363" cy="116607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uadroTexto 15">
            <a:extLst>
              <a:ext uri="{FF2B5EF4-FFF2-40B4-BE49-F238E27FC236}">
                <a16:creationId xmlns:a16="http://schemas.microsoft.com/office/drawing/2014/main" id="{368FEED2-82F9-44C7-B42E-F4AAC6486D1B}"/>
              </a:ext>
            </a:extLst>
          </p:cNvPr>
          <p:cNvSpPr txBox="1"/>
          <p:nvPr/>
        </p:nvSpPr>
        <p:spPr>
          <a:xfrm>
            <a:off x="7329181" y="2840619"/>
            <a:ext cx="30146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DO" dirty="0"/>
              <a:t>Edite el nombre del empleado</a:t>
            </a:r>
          </a:p>
        </p:txBody>
      </p:sp>
      <p:cxnSp>
        <p:nvCxnSpPr>
          <p:cNvPr id="17" name="Conector recto de flecha 16">
            <a:extLst>
              <a:ext uri="{FF2B5EF4-FFF2-40B4-BE49-F238E27FC236}">
                <a16:creationId xmlns:a16="http://schemas.microsoft.com/office/drawing/2014/main" id="{FC39E58A-DE7A-4EF4-B3A3-CF4E69EA6353}"/>
              </a:ext>
            </a:extLst>
          </p:cNvPr>
          <p:cNvCxnSpPr>
            <a:cxnSpLocks/>
          </p:cNvCxnSpPr>
          <p:nvPr/>
        </p:nvCxnSpPr>
        <p:spPr>
          <a:xfrm flipH="1">
            <a:off x="5136973" y="4077050"/>
            <a:ext cx="2192208" cy="71963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CuadroTexto 18">
            <a:extLst>
              <a:ext uri="{FF2B5EF4-FFF2-40B4-BE49-F238E27FC236}">
                <a16:creationId xmlns:a16="http://schemas.microsoft.com/office/drawing/2014/main" id="{24BC1877-7727-42AA-A37C-6CB1934D9F6A}"/>
              </a:ext>
            </a:extLst>
          </p:cNvPr>
          <p:cNvSpPr txBox="1"/>
          <p:nvPr/>
        </p:nvSpPr>
        <p:spPr>
          <a:xfrm>
            <a:off x="7355641" y="3892384"/>
            <a:ext cx="25832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DO" dirty="0"/>
              <a:t>Edite el nombre del cargo</a:t>
            </a:r>
          </a:p>
        </p:txBody>
      </p:sp>
      <p:cxnSp>
        <p:nvCxnSpPr>
          <p:cNvPr id="20" name="Conector recto de flecha 19">
            <a:extLst>
              <a:ext uri="{FF2B5EF4-FFF2-40B4-BE49-F238E27FC236}">
                <a16:creationId xmlns:a16="http://schemas.microsoft.com/office/drawing/2014/main" id="{ADE43F07-18B2-40AF-A41F-E0DFA9752BC2}"/>
              </a:ext>
            </a:extLst>
          </p:cNvPr>
          <p:cNvCxnSpPr>
            <a:cxnSpLocks/>
          </p:cNvCxnSpPr>
          <p:nvPr/>
        </p:nvCxnSpPr>
        <p:spPr>
          <a:xfrm flipH="1">
            <a:off x="5188525" y="5508411"/>
            <a:ext cx="2361567" cy="59374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CuadroTexto 21">
            <a:extLst>
              <a:ext uri="{FF2B5EF4-FFF2-40B4-BE49-F238E27FC236}">
                <a16:creationId xmlns:a16="http://schemas.microsoft.com/office/drawing/2014/main" id="{A38C3C11-DA3A-40F8-A6FE-0A06B0F528F7}"/>
              </a:ext>
            </a:extLst>
          </p:cNvPr>
          <p:cNvSpPr txBox="1"/>
          <p:nvPr/>
        </p:nvSpPr>
        <p:spPr>
          <a:xfrm>
            <a:off x="7544912" y="5323745"/>
            <a:ext cx="40772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DO" dirty="0"/>
              <a:t>Digite la extensión correcta del empleado</a:t>
            </a:r>
          </a:p>
        </p:txBody>
      </p:sp>
    </p:spTree>
    <p:extLst>
      <p:ext uri="{BB962C8B-B14F-4D97-AF65-F5344CB8AC3E}">
        <p14:creationId xmlns:p14="http://schemas.microsoft.com/office/powerpoint/2010/main" val="27469121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upo 4">
            <a:extLst>
              <a:ext uri="{FF2B5EF4-FFF2-40B4-BE49-F238E27FC236}">
                <a16:creationId xmlns:a16="http://schemas.microsoft.com/office/drawing/2014/main" id="{FBEA340C-71F5-4402-BC13-35B5872D893C}"/>
              </a:ext>
            </a:extLst>
          </p:cNvPr>
          <p:cNvGrpSpPr/>
          <p:nvPr/>
        </p:nvGrpSpPr>
        <p:grpSpPr>
          <a:xfrm>
            <a:off x="283842" y="414714"/>
            <a:ext cx="6523809" cy="6028571"/>
            <a:chOff x="367732" y="414714"/>
            <a:chExt cx="6523809" cy="6028571"/>
          </a:xfrm>
        </p:grpSpPr>
        <p:pic>
          <p:nvPicPr>
            <p:cNvPr id="7" name="Imagen 6" descr="Texto&#10;&#10;Descripción generada automáticamente">
              <a:extLst>
                <a:ext uri="{FF2B5EF4-FFF2-40B4-BE49-F238E27FC236}">
                  <a16:creationId xmlns:a16="http://schemas.microsoft.com/office/drawing/2014/main" id="{9FC26B0B-0059-4670-9323-DD0755B2AF7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7732" y="414714"/>
              <a:ext cx="6523809" cy="6028571"/>
            </a:xfrm>
            <a:prstGeom prst="rect">
              <a:avLst/>
            </a:prstGeom>
          </p:spPr>
        </p:pic>
        <p:sp>
          <p:nvSpPr>
            <p:cNvPr id="8" name="CuadroTexto 7">
              <a:extLst>
                <a:ext uri="{FF2B5EF4-FFF2-40B4-BE49-F238E27FC236}">
                  <a16:creationId xmlns:a16="http://schemas.microsoft.com/office/drawing/2014/main" id="{A49DCE62-5B4D-4748-A4DD-BE22C0C5CD99}"/>
                </a:ext>
              </a:extLst>
            </p:cNvPr>
            <p:cNvSpPr txBox="1"/>
            <p:nvPr/>
          </p:nvSpPr>
          <p:spPr>
            <a:xfrm>
              <a:off x="377351" y="3994981"/>
              <a:ext cx="651419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DO" sz="3600" b="1" dirty="0" err="1" smtClean="0">
                  <a:solidFill>
                    <a:srgbClr val="C00000"/>
                  </a:solidFill>
                </a:rPr>
                <a:t>Jeniffer</a:t>
              </a:r>
              <a:r>
                <a:rPr lang="es-DO" sz="3600" b="1" dirty="0" smtClean="0">
                  <a:solidFill>
                    <a:srgbClr val="C00000"/>
                  </a:solidFill>
                </a:rPr>
                <a:t> Navarro</a:t>
              </a:r>
              <a:endParaRPr lang="es-DO" sz="3600" b="1" dirty="0">
                <a:solidFill>
                  <a:srgbClr val="C00000"/>
                </a:solidFill>
              </a:endParaRPr>
            </a:p>
          </p:txBody>
        </p:sp>
        <p:sp>
          <p:nvSpPr>
            <p:cNvPr id="9" name="CuadroTexto 8">
              <a:extLst>
                <a:ext uri="{FF2B5EF4-FFF2-40B4-BE49-F238E27FC236}">
                  <a16:creationId xmlns:a16="http://schemas.microsoft.com/office/drawing/2014/main" id="{1E957A3F-9642-4495-A29E-0E0F9120BAD5}"/>
                </a:ext>
              </a:extLst>
            </p:cNvPr>
            <p:cNvSpPr txBox="1"/>
            <p:nvPr/>
          </p:nvSpPr>
          <p:spPr>
            <a:xfrm>
              <a:off x="1656963" y="4535070"/>
              <a:ext cx="391350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s-DO" sz="2800" b="1" dirty="0">
                  <a:solidFill>
                    <a:srgbClr val="C00000"/>
                  </a:solidFill>
                </a:rPr>
                <a:t> </a:t>
              </a:r>
              <a:r>
                <a:rPr lang="es-DO" sz="2800" b="1" dirty="0" smtClean="0">
                  <a:solidFill>
                    <a:srgbClr val="C00000"/>
                  </a:solidFill>
                </a:rPr>
                <a:t>Asistente Administrativa</a:t>
              </a:r>
              <a:endParaRPr lang="es-DO" sz="2800" b="1" dirty="0">
                <a:solidFill>
                  <a:srgbClr val="C00000"/>
                </a:solidFill>
              </a:endParaRPr>
            </a:p>
          </p:txBody>
        </p:sp>
        <p:sp>
          <p:nvSpPr>
            <p:cNvPr id="10" name="CuadroTexto 9">
              <a:extLst>
                <a:ext uri="{FF2B5EF4-FFF2-40B4-BE49-F238E27FC236}">
                  <a16:creationId xmlns:a16="http://schemas.microsoft.com/office/drawing/2014/main" id="{91AF1AAA-976D-4EC8-B121-DD16F1665F72}"/>
                </a:ext>
              </a:extLst>
            </p:cNvPr>
            <p:cNvSpPr txBox="1"/>
            <p:nvPr/>
          </p:nvSpPr>
          <p:spPr>
            <a:xfrm>
              <a:off x="1694751" y="5032852"/>
              <a:ext cx="3694127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DO" sz="2800" dirty="0"/>
                <a:t>En caso de perdida del carnet favor de llamar al</a:t>
              </a:r>
            </a:p>
            <a:p>
              <a:pPr algn="ctr"/>
              <a:r>
                <a:rPr lang="es-DO" sz="2800" dirty="0"/>
                <a:t>809-540-4010 ext. 2115</a:t>
              </a:r>
            </a:p>
          </p:txBody>
        </p:sp>
      </p:grpSp>
      <p:pic>
        <p:nvPicPr>
          <p:cNvPr id="4" name="Imagen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40846" y="2000377"/>
            <a:ext cx="2065840" cy="1994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451780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363</TotalTime>
  <Words>61</Words>
  <Application>Microsoft Office PowerPoint</Application>
  <PresentationFormat>Panorámica</PresentationFormat>
  <Paragraphs>12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julio cesar garcia valdez</dc:creator>
  <cp:lastModifiedBy>MD</cp:lastModifiedBy>
  <cp:revision>21</cp:revision>
  <dcterms:created xsi:type="dcterms:W3CDTF">2020-12-05T04:17:32Z</dcterms:created>
  <dcterms:modified xsi:type="dcterms:W3CDTF">2020-12-14T12:58:07Z</dcterms:modified>
</cp:coreProperties>
</file>